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media/image1.png" ContentType="image/png"/>
  <Override PartName="/ppt/media/image2.jpeg" ContentType="image/jpeg"/>
  <Override PartName="/ppt/media/image3.jpeg" ContentType="image/jpeg"/>
  <Override PartName="/ppt/media/image4.jpeg" ContentType="image/jpe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TextBox 1"/>
          <p:cNvSpPr/>
          <p:nvPr/>
        </p:nvSpPr>
        <p:spPr>
          <a:xfrm>
            <a:off x="11315880" y="6109200"/>
            <a:ext cx="455760" cy="363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38160" horzOverflow="overflow" vertOverflow="overflow" lIns="45720" rIns="45720" tIns="45000" bIns="45000" anchor="t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ACCFC7E5-4D83-4B18-B9A5-D4326BEBE7A0}" type="slidenum">
              <a:rPr b="0" lang="ru-RU" sz="1800" spc="-1" strike="noStrike">
                <a:solidFill>
                  <a:srgbClr val="ff0000"/>
                </a:solidFill>
                <a:latin typeface="Calibri"/>
                <a:ea typeface="Calibri"/>
              </a:rPr>
              <a:t>&lt;номер&gt;</a:t>
            </a:fld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" name="Параллелограмм 6"/>
          <p:cNvSpPr/>
          <p:nvPr/>
        </p:nvSpPr>
        <p:spPr>
          <a:xfrm rot="18919200">
            <a:off x="-547200" y="792360"/>
            <a:ext cx="1845360" cy="767160"/>
          </a:xfrm>
          <a:custGeom>
            <a:avLst/>
            <a:gdLst>
              <a:gd name="textAreaLeft" fmla="*/ 0 w 1845360"/>
              <a:gd name="textAreaRight" fmla="*/ 1846800 w 1845360"/>
              <a:gd name="textAreaTop" fmla="*/ 0 h 767160"/>
              <a:gd name="textAreaBottom" fmla="*/ 768600 h 767160"/>
            </a:gdLst>
            <a:ahLst/>
            <a:rect l="textAreaLeft" t="textAreaTop" r="textAreaRight" b="textAreaBottom"/>
            <a:pathLst>
              <a:path w="21600" h="21600">
                <a:moveTo>
                  <a:pt x="0" y="21600"/>
                </a:moveTo>
                <a:lnTo>
                  <a:pt x="9017" y="0"/>
                </a:lnTo>
                <a:lnTo>
                  <a:pt x="21600" y="0"/>
                </a:lnTo>
                <a:lnTo>
                  <a:pt x="12583" y="21600"/>
                </a:lnTo>
                <a:close/>
              </a:path>
            </a:pathLst>
          </a:custGeom>
          <a:solidFill>
            <a:srgbClr val="ff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pic>
        <p:nvPicPr>
          <p:cNvPr id="2" name="Рисунок 6" descr=""/>
          <p:cNvPicPr/>
          <p:nvPr/>
        </p:nvPicPr>
        <p:blipFill>
          <a:blip r:embed="rId2"/>
          <a:srcRect l="65707" t="0" r="0" b="0"/>
          <a:stretch/>
        </p:blipFill>
        <p:spPr>
          <a:xfrm>
            <a:off x="10990440" y="254160"/>
            <a:ext cx="971640" cy="806400"/>
          </a:xfrm>
          <a:prstGeom prst="rect">
            <a:avLst/>
          </a:prstGeom>
          <a:ln w="0">
            <a:noFill/>
          </a:ln>
        </p:spPr>
      </p:pic>
      <p:grpSp>
        <p:nvGrpSpPr>
          <p:cNvPr id="3" name="Группа 7"/>
          <p:cNvGrpSpPr/>
          <p:nvPr/>
        </p:nvGrpSpPr>
        <p:grpSpPr>
          <a:xfrm>
            <a:off x="11734920" y="5139360"/>
            <a:ext cx="455760" cy="1616400"/>
            <a:chOff x="11734920" y="5139360"/>
            <a:chExt cx="455760" cy="1616400"/>
          </a:xfrm>
        </p:grpSpPr>
        <p:sp>
          <p:nvSpPr>
            <p:cNvPr id="4" name="Параллелограмм 10"/>
            <p:cNvSpPr/>
            <p:nvPr/>
          </p:nvSpPr>
          <p:spPr>
            <a:xfrm rot="16200000">
              <a:off x="11414160" y="5459760"/>
              <a:ext cx="1096920" cy="455760"/>
            </a:xfrm>
            <a:custGeom>
              <a:avLst/>
              <a:gdLst>
                <a:gd name="textAreaLeft" fmla="*/ 0 w 1096920"/>
                <a:gd name="textAreaRight" fmla="*/ 1098360 w 1096920"/>
                <a:gd name="textAreaTop" fmla="*/ 0 h 455760"/>
                <a:gd name="textAreaBottom" fmla="*/ 457200 h 455760"/>
              </a:gdLst>
              <a:ahLst/>
              <a:rect l="textAreaLeft" t="textAreaTop" r="textAreaRight" b="textAreaBottom"/>
              <a:pathLst>
                <a:path w="21600" h="21600">
                  <a:moveTo>
                    <a:pt x="0" y="21600"/>
                  </a:moveTo>
                  <a:lnTo>
                    <a:pt x="9017" y="0"/>
                  </a:lnTo>
                  <a:lnTo>
                    <a:pt x="21600" y="0"/>
                  </a:lnTo>
                  <a:lnTo>
                    <a:pt x="12583" y="216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45720" rIns="45720" tIns="45000" bIns="4500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endParaRPr b="0" lang="ru-RU" sz="1800" spc="-1" strike="noStrike">
                <a:solidFill>
                  <a:srgbClr val="ffffff"/>
                </a:solidFill>
                <a:latin typeface="Calibri"/>
                <a:ea typeface="Calibri"/>
              </a:endParaRPr>
            </a:p>
          </p:txBody>
        </p:sp>
        <p:sp>
          <p:nvSpPr>
            <p:cNvPr id="5" name="Параллелограмм 10"/>
            <p:cNvSpPr/>
            <p:nvPr/>
          </p:nvSpPr>
          <p:spPr>
            <a:xfrm rot="16200000">
              <a:off x="11734200" y="6299280"/>
              <a:ext cx="645120" cy="267840"/>
            </a:xfrm>
            <a:custGeom>
              <a:avLst/>
              <a:gdLst>
                <a:gd name="textAreaLeft" fmla="*/ 0 w 645120"/>
                <a:gd name="textAreaRight" fmla="*/ 646560 w 645120"/>
                <a:gd name="textAreaTop" fmla="*/ 0 h 267840"/>
                <a:gd name="textAreaBottom" fmla="*/ 269280 h 267840"/>
              </a:gdLst>
              <a:ahLst/>
              <a:rect l="textAreaLeft" t="textAreaTop" r="textAreaRight" b="textAreaBottom"/>
              <a:pathLst>
                <a:path w="21600" h="21600">
                  <a:moveTo>
                    <a:pt x="0" y="21600"/>
                  </a:moveTo>
                  <a:lnTo>
                    <a:pt x="9017" y="0"/>
                  </a:lnTo>
                  <a:lnTo>
                    <a:pt x="21600" y="0"/>
                  </a:lnTo>
                  <a:lnTo>
                    <a:pt x="12583" y="216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45720" rIns="45720" tIns="45000" bIns="4500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endParaRPr b="0" lang="ru-RU" sz="1800" spc="-1" strike="noStrike">
                <a:solidFill>
                  <a:srgbClr val="ffffff"/>
                </a:solidFill>
                <a:latin typeface="Calibri"/>
                <a:ea typeface="Calibri"/>
              </a:endParaRPr>
            </a:p>
          </p:txBody>
        </p:sp>
      </p:grp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1635840" y="192960"/>
            <a:ext cx="8786880" cy="10882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rmAutofit fontScale="93000"/>
          </a:bodyPr>
          <a:p>
            <a:pPr indent="0"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333e48"/>
                </a:solidFill>
                <a:latin typeface="Times New Roman"/>
                <a:ea typeface="Arial"/>
              </a:rPr>
              <a:t>Муниципальное общеобразовательное учреждение </a:t>
            </a:r>
            <a:br>
              <a:rPr sz="2400"/>
            </a:br>
            <a:r>
              <a:rPr b="1" lang="ru-RU" sz="2400" spc="-1" strike="noStrike">
                <a:solidFill>
                  <a:srgbClr val="333e48"/>
                </a:solidFill>
                <a:latin typeface="Times New Roman"/>
                <a:ea typeface="Arial"/>
              </a:rPr>
              <a:t> Сокольническая основная общеобразовательная школа                                                                   Кувшиновский МО   Тверская область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60000" y="1147680"/>
            <a:ext cx="7065720" cy="49719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rmAutofit fontScale="93000"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333e48"/>
                </a:solidFill>
                <a:latin typeface="Arial"/>
                <a:ea typeface="Arial"/>
              </a:rPr>
              <a:t>       </a:t>
            </a:r>
            <a:r>
              <a:rPr b="0" lang="ru-RU" sz="2400" spc="-1" strike="noStrike">
                <a:solidFill>
                  <a:srgbClr val="333e48"/>
                </a:solidFill>
                <a:latin typeface="Times New Roman"/>
                <a:ea typeface="Arial"/>
              </a:rPr>
              <a:t>На базе центра </a:t>
            </a:r>
            <a:r>
              <a:rPr b="0" lang="ru-RU" sz="2400" spc="-1" strike="noStrike">
                <a:solidFill>
                  <a:srgbClr val="ff0000"/>
                </a:solidFill>
                <a:latin typeface="Times New Roman"/>
                <a:ea typeface="Arial"/>
              </a:rPr>
              <a:t>« Точка Роста»  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Arial"/>
              </a:rPr>
              <a:t>был выполнен проект «Изучение степени покрытия, видового разнообразия лишайников  на территории поселка Сокольники Кувшиновского МО»                                                    Работу выполнила ученица 8кл Калинина София.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Arial"/>
              </a:rPr>
              <a:t>Данная работа была заявлена для участия в конкурсе «Большие вызовы» в номинации «Экология и изменение климата»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Arial"/>
              </a:rPr>
              <a:t>При подготовке практической части работы использовалось следующее оборудование: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Arial"/>
              </a:rPr>
              <a:t>- цифровой микроскоп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Arial"/>
              </a:rPr>
              <a:t>- цифровая лаборатория по химии «РОБИКЛАБ»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4" name="Picture 3" descr=""/>
          <p:cNvPicPr/>
          <p:nvPr/>
        </p:nvPicPr>
        <p:blipFill>
          <a:blip r:embed="rId1"/>
          <a:stretch/>
        </p:blipFill>
        <p:spPr>
          <a:xfrm>
            <a:off x="7560000" y="1545120"/>
            <a:ext cx="2880000" cy="1874160"/>
          </a:xfrm>
          <a:prstGeom prst="rect">
            <a:avLst/>
          </a:prstGeom>
          <a:ln w="9525">
            <a:noFill/>
          </a:ln>
        </p:spPr>
      </p:pic>
      <p:pic>
        <p:nvPicPr>
          <p:cNvPr id="45" name="Picture 2" descr=""/>
          <p:cNvPicPr/>
          <p:nvPr/>
        </p:nvPicPr>
        <p:blipFill>
          <a:blip r:embed="rId2"/>
          <a:stretch/>
        </p:blipFill>
        <p:spPr>
          <a:xfrm>
            <a:off x="9167760" y="3929040"/>
            <a:ext cx="2095560" cy="2428560"/>
          </a:xfrm>
          <a:prstGeom prst="rect">
            <a:avLst/>
          </a:prstGeom>
          <a:ln w="0">
            <a:noFill/>
          </a:ln>
        </p:spPr>
      </p:pic>
      <p:pic>
        <p:nvPicPr>
          <p:cNvPr id="46" name="Picture 6" descr=""/>
          <p:cNvPicPr/>
          <p:nvPr/>
        </p:nvPicPr>
        <p:blipFill>
          <a:blip r:embed="rId3"/>
          <a:stretch/>
        </p:blipFill>
        <p:spPr>
          <a:xfrm>
            <a:off x="6480000" y="3960000"/>
            <a:ext cx="2149920" cy="2531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2096</TotalTime>
  <Application>Редактор_презентаций/2.6.0.0$Windows_X86_64 LibreOffice_project/6a029956ed5ae9ee93d1d306b34e090ff774c563</Application>
  <AppVersion>15.0000</AppVersion>
  <Words>74</Words>
  <Paragraphs>11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Лариса Сулима</dc:creator>
  <dc:description/>
  <dc:language>ru-RU</dc:language>
  <cp:lastModifiedBy/>
  <dcterms:modified xsi:type="dcterms:W3CDTF">2025-05-21T13:40:42Z</dcterms:modified>
  <cp:revision>248</cp:revision>
  <dc:subject/>
  <dc:title>О создании федеральной сети Центров образования цифрового и гуманитарного профилей «Точка роста»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Произвольный</vt:lpwstr>
  </property>
  <property fmtid="{D5CDD505-2E9C-101B-9397-08002B2CF9AE}" pid="4" name="Slides">
    <vt:i4>1</vt:i4>
  </property>
</Properties>
</file>